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7" r:id="rId4"/>
    <p:sldId id="275" r:id="rId5"/>
    <p:sldId id="258" r:id="rId6"/>
    <p:sldId id="259" r:id="rId7"/>
    <p:sldId id="260" r:id="rId8"/>
    <p:sldId id="262" r:id="rId9"/>
    <p:sldId id="263" r:id="rId10"/>
    <p:sldId id="264" r:id="rId11"/>
    <p:sldId id="261" r:id="rId12"/>
    <p:sldId id="265" r:id="rId13"/>
    <p:sldId id="266" r:id="rId14"/>
    <p:sldId id="277" r:id="rId15"/>
    <p:sldId id="267" r:id="rId16"/>
    <p:sldId id="276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4067" y="-1054100"/>
            <a:ext cx="7766936" cy="336503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Garamond" panose="02020404030301010803" pitchFamily="18" charset="0"/>
              </a:rPr>
              <a:t>Переход школы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310937"/>
            <a:ext cx="7766936" cy="1054563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Garamond" panose="02020404030301010803" pitchFamily="18" charset="0"/>
              </a:rPr>
              <a:t>на новые федеральные образовательные программы (ФОП)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" t="62592" r="-1677"/>
          <a:stretch/>
        </p:blipFill>
        <p:spPr>
          <a:xfrm>
            <a:off x="1634067" y="4127499"/>
            <a:ext cx="7700501" cy="183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80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32299" y="409899"/>
            <a:ext cx="11265350" cy="624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12843" r="551"/>
          <a:stretch/>
        </p:blipFill>
        <p:spPr>
          <a:xfrm>
            <a:off x="939800" y="1270000"/>
            <a:ext cx="9156700" cy="55796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ФООП ООО</a:t>
            </a:r>
          </a:p>
        </p:txBody>
      </p:sp>
    </p:spTree>
    <p:extLst>
      <p:ext uri="{BB962C8B-B14F-4D97-AF65-F5344CB8AC3E}">
        <p14:creationId xmlns:p14="http://schemas.microsoft.com/office/powerpoint/2010/main" val="342022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9400"/>
            <a:ext cx="8596668" cy="9144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ФООП СОО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37042" y="1193800"/>
            <a:ext cx="10327758" cy="532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8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95749" y="281732"/>
            <a:ext cx="11481793" cy="643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01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7806" t="7250" r="11608" b="2166"/>
          <a:stretch/>
        </p:blipFill>
        <p:spPr>
          <a:xfrm>
            <a:off x="584199" y="304800"/>
            <a:ext cx="101981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9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85149" y="345732"/>
            <a:ext cx="10600048" cy="633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34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61499" y="528999"/>
            <a:ext cx="11343353" cy="563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51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11199" y="258999"/>
            <a:ext cx="11117112" cy="6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52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77124" y="395066"/>
            <a:ext cx="11461679" cy="59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96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17949" y="230932"/>
            <a:ext cx="11504448" cy="644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4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238732"/>
            <a:ext cx="12004950" cy="632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91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49749" y="125561"/>
            <a:ext cx="11439051" cy="64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75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218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768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14324" y="118299"/>
            <a:ext cx="11800368" cy="652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2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49349" y="223199"/>
            <a:ext cx="11333416" cy="58347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28" y="6057900"/>
            <a:ext cx="11143437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8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39899" y="267049"/>
            <a:ext cx="9735164" cy="64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5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20277" y="533400"/>
            <a:ext cx="11635564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21624" y="437116"/>
            <a:ext cx="10985607" cy="60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32249" y="71099"/>
            <a:ext cx="10327501" cy="671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0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12599" y="444216"/>
            <a:ext cx="11336159" cy="605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0888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14</Words>
  <Application>Microsoft Office PowerPoint</Application>
  <PresentationFormat>Широкоэкранный</PresentationFormat>
  <Paragraphs>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Garamond</vt:lpstr>
      <vt:lpstr>Trebuchet MS</vt:lpstr>
      <vt:lpstr>Wingdings 3</vt:lpstr>
      <vt:lpstr>Аспект</vt:lpstr>
      <vt:lpstr>Переход школы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ФООП ООО</vt:lpstr>
      <vt:lpstr>ФООП СОО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школы</dc:title>
  <dc:creator>User</dc:creator>
  <cp:lastModifiedBy>User</cp:lastModifiedBy>
  <cp:revision>5</cp:revision>
  <dcterms:created xsi:type="dcterms:W3CDTF">2023-03-29T12:58:26Z</dcterms:created>
  <dcterms:modified xsi:type="dcterms:W3CDTF">2023-03-29T14:09:17Z</dcterms:modified>
</cp:coreProperties>
</file>